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hdw8aUvxO2HPe95hbRBsykVKO0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FF6A4C-EED1-4242-8ACE-B6942F782774}">
  <a:tblStyle styleId="{1DFF6A4C-EED1-4242-8ACE-B6942F78277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slide" Target="slides/slide15.xml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177adf10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Logan</a:t>
            </a:r>
            <a:endParaRPr/>
          </a:p>
        </p:txBody>
      </p:sp>
      <p:sp>
        <p:nvSpPr>
          <p:cNvPr id="101" name="Google Shape;101;g30177adf10a_0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177adf10a_0_2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0177adf10a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177adf10a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1" name="Google Shape;181;g30177adf10a_0_2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177adf10a_0_2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30177adf10a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0177adf10a_0_3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0177adf10a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177adf10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8" name="Google Shape;108;g30177adf10a_0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177adf10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5" name="Google Shape;115;g30177adf10a_0_1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0177adf10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9" name="Google Shape;129;g30177adf10a_0_2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177adf10a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0" name="Google Shape;150;g30177adf10a_0_2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177adf10a_0_2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0177adf10a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177adf10a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7" name="Google Shape;167;g30177adf10a_0_2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177adf10a_0_384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30177adf10a_0_38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30177adf10a_0_38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30177adf10a_0_38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177adf10a_0_389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30177adf10a_0_389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8" name="Google Shape;88;g30177adf10a_0_389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g30177adf10a_0_38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30177adf10a_0_38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30177adf10a_0_38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177adf10a_0_396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0177adf10a_0_396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g30177adf10a_0_396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6" name="Google Shape;96;g30177adf10a_0_39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30177adf10a_0_39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30177adf10a_0_39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5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8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0177adf10a_0_36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30177adf10a_0_364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g30177adf10a_0_36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30177adf10a_0_36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30177adf10a_0_36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6" name="Google Shape;66;g30177adf10a_0_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177adf10a_0_371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g30177adf10a_0_371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" name="Google Shape;70;g30177adf10a_0_37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30177adf10a_0_37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30177adf10a_0_37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177adf10a_0_377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g30177adf10a_0_377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g30177adf10a_0_37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30177adf10a_0_37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30177adf10a_0_37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g30177adf10a_0_37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0177adf10a_0_3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g30177adf10a_0_35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30177adf10a_0_35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30177adf10a_0_35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30177adf10a_0_35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Relationship Id="rId4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0177adf10a_0_57"/>
          <p:cNvSpPr txBox="1"/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8420"/>
              <a:buFont typeface="Arial"/>
              <a:buNone/>
            </a:pPr>
            <a:r>
              <a:rPr lang="en-US" sz="3377"/>
              <a:t>Team 26: Voice-Controlled Robot</a:t>
            </a:r>
            <a:endParaRPr sz="3377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/>
              <a:t>Bi-Weekly Update 5</a:t>
            </a:r>
            <a:br>
              <a:rPr lang="en-US"/>
            </a:br>
            <a:r>
              <a:rPr lang="en-US" sz="2455"/>
              <a:t>Logan Cardwell, Dawson Holly,</a:t>
            </a:r>
            <a:endParaRPr sz="2455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Nicholas McCray, Cameron Schoenfeld</a:t>
            </a:r>
            <a:br>
              <a:rPr lang="en-US" sz="2455"/>
            </a:br>
            <a:r>
              <a:rPr lang="en-US" sz="2455"/>
              <a:t>Sponsor: Zhewen Hu</a:t>
            </a:r>
            <a:br>
              <a:rPr lang="en-US" sz="2455"/>
            </a:br>
            <a:r>
              <a:rPr lang="en-US" sz="2455"/>
              <a:t>TA: Zhewen Hu</a:t>
            </a:r>
            <a:endParaRPr/>
          </a:p>
        </p:txBody>
      </p:sp>
      <p:sp>
        <p:nvSpPr>
          <p:cNvPr id="104" name="Google Shape;104;g30177adf10a_0_57"/>
          <p:cNvSpPr/>
          <p:nvPr/>
        </p:nvSpPr>
        <p:spPr>
          <a:xfrm>
            <a:off x="0" y="0"/>
            <a:ext cx="6111300" cy="61113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5" name="Google Shape;105;g30177adf10a_0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177adf10a_0_287"/>
          <p:cNvSpPr txBox="1"/>
          <p:nvPr>
            <p:ph idx="1" type="body"/>
          </p:nvPr>
        </p:nvSpPr>
        <p:spPr>
          <a:xfrm>
            <a:off x="457200" y="2049275"/>
            <a:ext cx="29304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Testing signals between app and motor controls.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When button is pressed, gives value 0-4.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Embedded Systems takes in values 0-4 and sends signals to the motors accordingly.</a:t>
            </a:r>
            <a:endParaRPr sz="1800"/>
          </a:p>
        </p:txBody>
      </p:sp>
      <p:sp>
        <p:nvSpPr>
          <p:cNvPr id="176" name="Google Shape;176;g30177adf10a_0_287"/>
          <p:cNvSpPr txBox="1"/>
          <p:nvPr>
            <p:ph type="title"/>
          </p:nvPr>
        </p:nvSpPr>
        <p:spPr>
          <a:xfrm>
            <a:off x="457200" y="9555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Nicholas McCray</a:t>
            </a:r>
            <a:endParaRPr/>
          </a:p>
        </p:txBody>
      </p:sp>
      <p:pic>
        <p:nvPicPr>
          <p:cNvPr id="177" name="Google Shape;177;g30177adf10a_0_287"/>
          <p:cNvPicPr preferRelativeResize="0"/>
          <p:nvPr/>
        </p:nvPicPr>
        <p:blipFill rotWithShape="1">
          <a:blip r:embed="rId3">
            <a:alphaModFix/>
          </a:blip>
          <a:srcRect b="45690" l="0" r="0" t="15586"/>
          <a:stretch/>
        </p:blipFill>
        <p:spPr>
          <a:xfrm>
            <a:off x="4414125" y="4341301"/>
            <a:ext cx="3410949" cy="1761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" name="Google Shape;178;g30177adf10a_0_287"/>
          <p:cNvPicPr preferRelativeResize="0"/>
          <p:nvPr/>
        </p:nvPicPr>
        <p:blipFill rotWithShape="1">
          <a:blip r:embed="rId4">
            <a:alphaModFix/>
          </a:blip>
          <a:srcRect b="42595" l="0" r="0" t="24626"/>
          <a:stretch/>
        </p:blipFill>
        <p:spPr>
          <a:xfrm>
            <a:off x="3547850" y="2049275"/>
            <a:ext cx="5143500" cy="224802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177adf10a_0_29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Cameron Schoenfeld</a:t>
            </a:r>
            <a:endParaRPr/>
          </a:p>
        </p:txBody>
      </p:sp>
      <p:graphicFrame>
        <p:nvGraphicFramePr>
          <p:cNvPr id="184" name="Google Shape;184;g30177adf10a_0_293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{1DFF6A4C-EED1-4242-8ACE-B6942F782774}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8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Successful integration with Voice Recognition.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Partial integration with App.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Validated correct signal Transmission and </a:t>
                      </a:r>
                      <a:r>
                        <a:rPr lang="en-US" sz="1800"/>
                        <a:t>Receiving</a:t>
                      </a:r>
                      <a:r>
                        <a:rPr lang="en-US" sz="1800"/>
                        <a:t> between App and Raspberry Pi.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Manual control working and validated.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Complete integration with App.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Validate movement distance and sensor signals.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177adf10a_0_299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Cameron Schoenfeld</a:t>
            </a:r>
            <a:endParaRPr/>
          </a:p>
        </p:txBody>
      </p:sp>
      <p:sp>
        <p:nvSpPr>
          <p:cNvPr id="190" name="Google Shape;190;g30177adf10a_0_299"/>
          <p:cNvSpPr/>
          <p:nvPr/>
        </p:nvSpPr>
        <p:spPr>
          <a:xfrm>
            <a:off x="3043250" y="1947300"/>
            <a:ext cx="1744200" cy="14817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Embedded Systems</a:t>
            </a:r>
            <a:endParaRPr b="1"/>
          </a:p>
        </p:txBody>
      </p:sp>
      <p:sp>
        <p:nvSpPr>
          <p:cNvPr id="191" name="Google Shape;191;g30177adf10a_0_299"/>
          <p:cNvSpPr/>
          <p:nvPr/>
        </p:nvSpPr>
        <p:spPr>
          <a:xfrm>
            <a:off x="6866400" y="1947300"/>
            <a:ext cx="1744200" cy="14817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Voice to Text (VTT)</a:t>
            </a:r>
            <a:endParaRPr b="1"/>
          </a:p>
        </p:txBody>
      </p:sp>
      <p:sp>
        <p:nvSpPr>
          <p:cNvPr id="192" name="Google Shape;192;g30177adf10a_0_299"/>
          <p:cNvSpPr/>
          <p:nvPr/>
        </p:nvSpPr>
        <p:spPr>
          <a:xfrm>
            <a:off x="4787450" y="2112575"/>
            <a:ext cx="2079000" cy="55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Send Audio File</a:t>
            </a:r>
            <a:endParaRPr/>
          </a:p>
        </p:txBody>
      </p:sp>
      <p:sp>
        <p:nvSpPr>
          <p:cNvPr id="193" name="Google Shape;193;g30177adf10a_0_299"/>
          <p:cNvSpPr/>
          <p:nvPr/>
        </p:nvSpPr>
        <p:spPr>
          <a:xfrm>
            <a:off x="4787450" y="2667000"/>
            <a:ext cx="2079000" cy="551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Receive</a:t>
            </a:r>
            <a:r>
              <a:rPr lang="en-US"/>
              <a:t> Text String</a:t>
            </a:r>
            <a:endParaRPr/>
          </a:p>
        </p:txBody>
      </p:sp>
      <p:sp>
        <p:nvSpPr>
          <p:cNvPr id="194" name="Google Shape;194;g30177adf10a_0_299"/>
          <p:cNvSpPr txBox="1"/>
          <p:nvPr>
            <p:ph idx="1" type="body"/>
          </p:nvPr>
        </p:nvSpPr>
        <p:spPr>
          <a:xfrm>
            <a:off x="1143000" y="4572000"/>
            <a:ext cx="6858000" cy="20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Audio file can be </a:t>
            </a:r>
            <a:r>
              <a:rPr lang="en-US" sz="1800"/>
              <a:t>transferred</a:t>
            </a:r>
            <a:r>
              <a:rPr lang="en-US" sz="1800"/>
              <a:t> from Embedded Systems to the Voice to Text program.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VTT can translate audio file to </a:t>
            </a:r>
            <a:r>
              <a:rPr lang="en-US" sz="1800"/>
              <a:t>parsable</a:t>
            </a:r>
            <a:r>
              <a:rPr lang="en-US" sz="1800"/>
              <a:t> text </a:t>
            </a:r>
            <a:r>
              <a:rPr lang="en-US" sz="1800"/>
              <a:t>string</a:t>
            </a:r>
            <a:r>
              <a:rPr lang="en-US" sz="1800"/>
              <a:t> and return to Embedded Systems.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Text can be interpreted to movement functions.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Currently Working on </a:t>
            </a:r>
            <a:r>
              <a:rPr lang="en-US" sz="1800"/>
              <a:t>receiving</a:t>
            </a:r>
            <a:r>
              <a:rPr lang="en-US" sz="1800"/>
              <a:t> audio file from App via Wifi.</a:t>
            </a:r>
            <a:endParaRPr sz="1800"/>
          </a:p>
        </p:txBody>
      </p:sp>
      <p:sp>
        <p:nvSpPr>
          <p:cNvPr id="195" name="Google Shape;195;g30177adf10a_0_299"/>
          <p:cNvSpPr/>
          <p:nvPr/>
        </p:nvSpPr>
        <p:spPr>
          <a:xfrm>
            <a:off x="678350" y="2412300"/>
            <a:ext cx="2364900" cy="55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Receive</a:t>
            </a:r>
            <a:r>
              <a:rPr lang="en-US"/>
              <a:t> Audio from App</a:t>
            </a:r>
            <a:endParaRPr/>
          </a:p>
        </p:txBody>
      </p:sp>
      <p:sp>
        <p:nvSpPr>
          <p:cNvPr id="196" name="Google Shape;196;g30177adf10a_0_299"/>
          <p:cNvSpPr/>
          <p:nvPr/>
        </p:nvSpPr>
        <p:spPr>
          <a:xfrm flipH="1" rot="10800000">
            <a:off x="3773875" y="3433340"/>
            <a:ext cx="1448400" cy="1014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93C47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0177adf10a_0_299"/>
          <p:cNvSpPr txBox="1"/>
          <p:nvPr>
            <p:ph idx="1" type="body"/>
          </p:nvPr>
        </p:nvSpPr>
        <p:spPr>
          <a:xfrm>
            <a:off x="4112150" y="3638690"/>
            <a:ext cx="27543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Movement Commands from Text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 </a:t>
            </a:r>
            <a:endParaRPr/>
          </a:p>
        </p:txBody>
      </p:sp>
      <p:pic>
        <p:nvPicPr>
          <p:cNvPr id="203" name="Google Shape;20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75102"/>
            <a:ext cx="8839201" cy="2870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Validation Plan</a:t>
            </a:r>
            <a:endParaRPr/>
          </a:p>
        </p:txBody>
      </p:sp>
      <p:pic>
        <p:nvPicPr>
          <p:cNvPr id="209" name="Google Shape;20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2877"/>
            <a:ext cx="8839201" cy="3873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177adf10a_0_354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 You</a:t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Any Questions?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177adf10a_0_10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111" name="Google Shape;111;g30177adf10a_0_108"/>
          <p:cNvSpPr txBox="1"/>
          <p:nvPr>
            <p:ph idx="1" type="body"/>
          </p:nvPr>
        </p:nvSpPr>
        <p:spPr>
          <a:xfrm>
            <a:off x="457200" y="2049275"/>
            <a:ext cx="45321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The restaurant industry can be streamlined with the inclusion of automated service robots to deliver food directly to the customer without the need of human waitstaff.</a:t>
            </a:r>
            <a:endParaRPr sz="2100"/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The robot is able to take in voice commands and manual control from a mobile application to direct its movement while sensors detect and prevent imminent collisions. Additionally, the robot will be able to navigate through a predetermined map of the environment to quickly navigate to any marked location.</a:t>
            </a:r>
            <a:endParaRPr sz="2100"/>
          </a:p>
        </p:txBody>
      </p:sp>
      <p:pic>
        <p:nvPicPr>
          <p:cNvPr id="112" name="Google Shape;112;g30177adf10a_0_108"/>
          <p:cNvPicPr preferRelativeResize="0"/>
          <p:nvPr/>
        </p:nvPicPr>
        <p:blipFill rotWithShape="1">
          <a:blip r:embed="rId3">
            <a:alphaModFix/>
          </a:blip>
          <a:srcRect b="0" l="22495" r="21504" t="0"/>
          <a:stretch/>
        </p:blipFill>
        <p:spPr>
          <a:xfrm>
            <a:off x="5761875" y="1865400"/>
            <a:ext cx="2703746" cy="482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177adf10a_0_15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 </a:t>
            </a:r>
            <a:endParaRPr/>
          </a:p>
        </p:txBody>
      </p:sp>
      <p:sp>
        <p:nvSpPr>
          <p:cNvPr id="118" name="Google Shape;118;g30177adf10a_0_159"/>
          <p:cNvSpPr txBox="1"/>
          <p:nvPr/>
        </p:nvSpPr>
        <p:spPr>
          <a:xfrm>
            <a:off x="1880370" y="3244350"/>
            <a:ext cx="351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Manual control signal / audio file transmission to give robot instructions via Bluetooth.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g30177adf10a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400" y="3905162"/>
            <a:ext cx="3083400" cy="18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30177adf10a_0_159"/>
          <p:cNvPicPr preferRelativeResize="0"/>
          <p:nvPr/>
        </p:nvPicPr>
        <p:blipFill rotWithShape="1">
          <a:blip r:embed="rId4">
            <a:alphaModFix/>
          </a:blip>
          <a:srcRect b="3069" l="17465" r="17439" t="4209"/>
          <a:stretch/>
        </p:blipFill>
        <p:spPr>
          <a:xfrm>
            <a:off x="457192" y="3580711"/>
            <a:ext cx="1223082" cy="2322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1" name="Google Shape;121;g30177adf10a_0_159"/>
          <p:cNvCxnSpPr/>
          <p:nvPr/>
        </p:nvCxnSpPr>
        <p:spPr>
          <a:xfrm>
            <a:off x="1703075" y="4219475"/>
            <a:ext cx="3914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g30177adf10a_0_159"/>
          <p:cNvCxnSpPr/>
          <p:nvPr/>
        </p:nvCxnSpPr>
        <p:spPr>
          <a:xfrm>
            <a:off x="1680275" y="5443425"/>
            <a:ext cx="3914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3" name="Google Shape;123;g30177adf10a_0_159"/>
          <p:cNvSpPr txBox="1"/>
          <p:nvPr/>
        </p:nvSpPr>
        <p:spPr>
          <a:xfrm>
            <a:off x="1688675" y="5487738"/>
            <a:ext cx="391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Feedback to app when instructions are completed or when obstacles are encountered.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30177adf10a_0_159"/>
          <p:cNvSpPr txBox="1"/>
          <p:nvPr/>
        </p:nvSpPr>
        <p:spPr>
          <a:xfrm>
            <a:off x="2524420" y="1927925"/>
            <a:ext cx="351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Body design to protect the robot from food spills and general damage.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30177adf10a_0_159"/>
          <p:cNvSpPr txBox="1"/>
          <p:nvPr/>
        </p:nvSpPr>
        <p:spPr>
          <a:xfrm>
            <a:off x="5611775" y="5764800"/>
            <a:ext cx="3075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Pathfinding to specified locations with collision avoidance.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30177adf10a_0_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0675" y="1719475"/>
            <a:ext cx="2117202" cy="202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177adf10a_0_21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pic>
        <p:nvPicPr>
          <p:cNvPr id="132" name="Google Shape;132;g30177adf10a_0_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88" y="2971319"/>
            <a:ext cx="8121436" cy="1773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Logan Cardwell</a:t>
            </a:r>
            <a:endParaRPr/>
          </a:p>
        </p:txBody>
      </p:sp>
      <p:graphicFrame>
        <p:nvGraphicFramePr>
          <p:cNvPr id="138" name="Google Shape;138;p7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{1DFF6A4C-EED1-4242-8ACE-B6942F782774}</a:tableStyleId>
              </a:tblPr>
              <a:tblGrid>
                <a:gridCol w="3886200"/>
                <a:gridCol w="3886200"/>
              </a:tblGrid>
              <a:tr h="809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13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219582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The t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est body was printed and the fit was confirmed.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Various adjustments were made to strengthen the frame, and it’s connection points and the rest of the robot body was printed.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The STT system was successfully integrated with the main code of the robot.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The body will be sanded, bondo will be applied to fill the seams, and the body will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receive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 its final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white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paint job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 with a protective clear coat.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Slack will be picked up on whatever help Cameron and Nick need.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Logan Cardwell</a:t>
            </a:r>
            <a:endParaRPr/>
          </a:p>
        </p:txBody>
      </p:sp>
      <p:sp>
        <p:nvSpPr>
          <p:cNvPr id="144" name="Google Shape;144;p8"/>
          <p:cNvSpPr txBox="1"/>
          <p:nvPr/>
        </p:nvSpPr>
        <p:spPr>
          <a:xfrm>
            <a:off x="276775" y="2084675"/>
            <a:ext cx="4226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The measurements made last week and the week before were accurate. All holes lined up properly although the peg attachment points easily snapped.</a:t>
            </a:r>
            <a:endParaRPr/>
          </a:p>
        </p:txBody>
      </p:sp>
      <p:sp>
        <p:nvSpPr>
          <p:cNvPr id="145" name="Google Shape;145;p8"/>
          <p:cNvSpPr txBox="1"/>
          <p:nvPr/>
        </p:nvSpPr>
        <p:spPr>
          <a:xfrm>
            <a:off x="4503175" y="2084700"/>
            <a:ext cx="4293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The final print has different connection points than the test version, the walls were thickened to make the frame less flimsy, and the model resolution was increased.</a:t>
            </a:r>
            <a:endParaRPr/>
          </a:p>
        </p:txBody>
      </p:sp>
      <p:pic>
        <p:nvPicPr>
          <p:cNvPr id="146" name="Google Shape;146;p8"/>
          <p:cNvPicPr preferRelativeResize="0"/>
          <p:nvPr/>
        </p:nvPicPr>
        <p:blipFill rotWithShape="1">
          <a:blip r:embed="rId3">
            <a:alphaModFix/>
          </a:blip>
          <a:srcRect b="16989" l="0" r="0" t="26130"/>
          <a:stretch/>
        </p:blipFill>
        <p:spPr>
          <a:xfrm>
            <a:off x="4898758" y="3734024"/>
            <a:ext cx="3783180" cy="286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4">
            <a:alphaModFix/>
          </a:blip>
          <a:srcRect b="24610" l="3345" r="23927" t="8149"/>
          <a:stretch/>
        </p:blipFill>
        <p:spPr>
          <a:xfrm>
            <a:off x="434100" y="3733988"/>
            <a:ext cx="4137902" cy="2869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177adf10a_0_26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Dawson Holly</a:t>
            </a:r>
            <a:endParaRPr/>
          </a:p>
        </p:txBody>
      </p:sp>
      <p:graphicFrame>
        <p:nvGraphicFramePr>
          <p:cNvPr id="153" name="Google Shape;153;g30177adf10a_0_269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{1DFF6A4C-EED1-4242-8ACE-B6942F782774}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Mounted both power switches.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All frame </a:t>
                      </a:r>
                      <a:r>
                        <a:rPr lang="en-US" sz="1800"/>
                        <a:t>components</a:t>
                      </a:r>
                      <a:r>
                        <a:rPr lang="en-US" sz="1800"/>
                        <a:t> are completed.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Fan is mounted.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All wires mounted and secured.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PCB’s are secured.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Proper temperature regulation.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Sensors have been mounted and wired.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Loose connections have been soldered for durability.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Integrate with app.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Add remainder of shell body to frame </a:t>
                      </a:r>
                      <a:r>
                        <a:rPr lang="en-US" sz="1800"/>
                        <a:t>chassis</a:t>
                      </a:r>
                      <a:r>
                        <a:rPr lang="en-US" sz="1800"/>
                        <a:t>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Complete final integration.</a:t>
                      </a:r>
                      <a:endParaRPr sz="1800"/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4" name="Google Shape;154;g30177adf10a_0_269"/>
          <p:cNvSpPr txBox="1"/>
          <p:nvPr/>
        </p:nvSpPr>
        <p:spPr>
          <a:xfrm>
            <a:off x="544945" y="4326975"/>
            <a:ext cx="840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177adf10a_0_275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60" name="Google Shape;160;g30177adf10a_0_275"/>
          <p:cNvSpPr txBox="1"/>
          <p:nvPr>
            <p:ph type="title"/>
          </p:nvPr>
        </p:nvSpPr>
        <p:spPr>
          <a:xfrm>
            <a:off x="586875" y="9858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Dawson Holly</a:t>
            </a:r>
            <a:endParaRPr/>
          </a:p>
        </p:txBody>
      </p:sp>
      <p:sp>
        <p:nvSpPr>
          <p:cNvPr id="161" name="Google Shape;161;g30177adf10a_0_275"/>
          <p:cNvSpPr txBox="1"/>
          <p:nvPr/>
        </p:nvSpPr>
        <p:spPr>
          <a:xfrm>
            <a:off x="1927123" y="3382297"/>
            <a:ext cx="497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30177adf10a_0_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975" y="4205850"/>
            <a:ext cx="3764850" cy="257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30177adf10a_0_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75" y="2830350"/>
            <a:ext cx="3058676" cy="366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30177adf10a_0_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8176" y="1633977"/>
            <a:ext cx="3435531" cy="25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177adf10a_0_281"/>
          <p:cNvSpPr txBox="1"/>
          <p:nvPr>
            <p:ph type="title"/>
          </p:nvPr>
        </p:nvSpPr>
        <p:spPr>
          <a:xfrm>
            <a:off x="457200" y="9352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Nicholas McCray</a:t>
            </a:r>
            <a:endParaRPr/>
          </a:p>
        </p:txBody>
      </p:sp>
      <p:graphicFrame>
        <p:nvGraphicFramePr>
          <p:cNvPr id="170" name="Google Shape;170;g30177adf10a_0_281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{1DFF6A4C-EED1-4242-8ACE-B6942F782774}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14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Completed manual control signals sent to BLE to control motors.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Complete integration with voice files.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Refine GUI.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